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ブラブラタンブラー小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65×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320cc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側面から底まで湾曲しているため、持ち上げた時にも手によく馴染み愛着のわく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320cc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タンブラー。ウイスキーなどをロックで、香りもじっくり楽しみたい方などにおすすめです。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</TotalTime>
  <Words>68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2024-07-25T02:19:23Z</dcterms:modified>
</cp:coreProperties>
</file>