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タイガー 真空断熱炭酸ボトル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本体：ステンレス鋼、中栓：ポリプロピレン、パッキン：シリコーンゴム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幅約66×奥行66×高さ199(mm)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0.36L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約190g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保温効力：63℃以上（6時間）/保温効力：85℃以上（1時間）/保冷効力：9℃以下（6時間）生産国 : ベトナム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口径：約43mm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360mlサイズの真空断熱炭酸ボトルです。その名のとおり炭酸飲料を入れて持ち歩けますが、その上に、ホットドリンクもOKという今までにないボトルです。デザインもすっきりしていて◎！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2026-10-28T05:18:33Z</dcterms:modified>
</cp:coreProperties>
</file>