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4"/>
  </p:notesMasterIdLst>
  <p:sldIdLst>
    <p:sldId id="256" r:id="rId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96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g3ee9a3f9409_2_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g3ee9a3f9409_2_7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dist="508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>
            <a:spLocks noGrp="1"/>
          </p:cNvSpPr>
          <p:nvPr>
            <p:ph type="pic" idx="2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タイガー 真空断熱炭酸ボトル</a:t>
            </a:r>
            <a:endParaRPr sz="1800" i="0" u="none" strike="noStrike" cap="non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0" bIns="468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本体：ステンレス鋼、中栓：ポリプロピレン、パッキン：シリコーンゴム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幅約66×奥行66×高さ243(mm)</a:t>
            </a:r>
            <a:r>
              <a:rPr lang="ja-JP" altLang="en-US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　</a:t>
            </a: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容量 : 0.480L</a:t>
            </a:r>
            <a:r>
              <a:rPr lang="ja-JP" altLang="en-US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　</a:t>
            </a: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重量 : 約220g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機能 : 保温効力：68℃以上（6時間）/保温効力：86℃以上（1時間）/保冷効力：8℃以下（6時間）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生産国 : ベトナム</a:t>
            </a:r>
            <a:r>
              <a:rPr lang="ja-JP" altLang="en-US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　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備考 </a:t>
            </a: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: 口径：約43mm </a:t>
            </a:r>
            <a:endParaRPr dirty="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w="9525" cap="flat" cmpd="sng">
            <a:solidFill>
              <a:srgbClr val="757070"/>
            </a:solidFill>
            <a:prstDash val="dash"/>
            <a:miter lim="8000"/>
            <a:headEnd type="none" w="sm" len="sm"/>
            <a:tailEnd type="none" w="sm" len="sm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480mlサイズの真空断熱炭酸ボトルです。その名のとおり炭酸飲料を入れて持ち歩けますが、その上に、ホットドリンクもOKという今までにないボトルです。デザインもすっきりしていて◎！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rgbClr val="1F3864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132</Words>
  <Application>Microsoft Office PowerPoint</Application>
  <PresentationFormat>画面に合わせる (16:9)</PresentationFormat>
  <Paragraphs>14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Meiryo</vt:lpstr>
      <vt:lpstr>Arial</vt:lpstr>
      <vt:lpstr>Calibri</vt:lpstr>
      <vt:lpstr>Simple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KILAMEK119</cp:lastModifiedBy>
  <cp:revision>1</cp:revision>
  <dcterms:modified xsi:type="dcterms:W3CDTF">2026-10-28T05:25:52Z</dcterms:modified>
</cp:coreProperties>
</file>