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ニーモシネ ノートパッド＆ホルダー ＜A5＞</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表表紙/裏表紙：PP 用紙：筆記用紙 80g/平方メートル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H238×W170×厚12mm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本文枚数：70枚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携帯しやすく書き込みもしやすいA5サイズのノートパッドと専用のホルダーです。フラットな上に軽量で、書類もたたんでファイリングしやすいため非常に使い勝手の良いアイテムで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