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ニーモシネ 特殊5mm方眼罫 ＜A5＞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表表紙：PP 裏表紙：板紙 用紙：筆記用紙 80g/平方メートル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H160×W210×厚10mm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本文枚数：70枚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イデアを創造しやすいA5サイズの横型ノート。5ｍｍ幅の方眼罫なため、文字を書くのもイラストや図形を描くのにも便利です。ページを切り離しやすいミシン目入りも高ポイント！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