
<file path=[Content_Types].xml><?xml version="1.0" encoding="utf-8"?>
<Types xmlns="http://schemas.openxmlformats.org/package/2006/content-types">
  <Default ContentType="image/jpeg" Extension="jpg"/>
  <Default ContentType="application/xml" Extension="xml"/>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70" r:id="rId3"/>
    <p:sldMasterId id="2147483671" r:id="rId4"/>
  </p:sldMasterIdLst>
  <p:notesMasterIdLst>
    <p:notesMasterId r:id="rId5"/>
  </p:notesMasterIdLst>
  <p:sldIdLst>
    <p:sldId id="256" r:id="rId6"/>
  </p:sldIdLst>
  <p:sldSz cy="51435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1" Type="http://schemas.openxmlformats.org/officeDocument/2006/relationships/theme" Target="theme/theme2.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g3ee9a3f9409_2_7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29" name="Google Shape;129;g3ee9a3f9409_2_7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0" name="Google Shape;130;g3ee9a3f9409_2_7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ja"/>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rm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rm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 スライド" type="title">
  <p:cSld name="TITLE">
    <p:spTree>
      <p:nvGrpSpPr>
        <p:cNvPr id="56" name="Shape 56"/>
        <p:cNvGrpSpPr/>
        <p:nvPr/>
      </p:nvGrpSpPr>
      <p:grpSpPr>
        <a:xfrm>
          <a:off x="0" y="0"/>
          <a:ext cx="0" cy="0"/>
          <a:chOff x="0" y="0"/>
          <a:chExt cx="0" cy="0"/>
        </a:xfrm>
      </p:grpSpPr>
      <p:sp>
        <p:nvSpPr>
          <p:cNvPr id="57" name="Google Shape;57;p14"/>
          <p:cNvSpPr txBox="1"/>
          <p:nvPr>
            <p:ph type="ctrTitle"/>
          </p:nvPr>
        </p:nvSpPr>
        <p:spPr>
          <a:xfrm>
            <a:off x="685800" y="841772"/>
            <a:ext cx="7772400" cy="17907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14"/>
          <p:cNvSpPr txBox="1"/>
          <p:nvPr>
            <p:ph idx="1" type="subTitle"/>
          </p:nvPr>
        </p:nvSpPr>
        <p:spPr>
          <a:xfrm>
            <a:off x="1143000" y="2701528"/>
            <a:ext cx="6858000" cy="1241821"/>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9" name="Google Shape;59;p1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1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1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
        <p:nvSpPr>
          <p:cNvPr id="62" name="Google Shape;62;p14"/>
          <p:cNvSpPr/>
          <p:nvPr/>
        </p:nvSpPr>
        <p:spPr>
          <a:xfrm>
            <a:off x="279402" y="971550"/>
            <a:ext cx="4471502" cy="3811445"/>
          </a:xfrm>
          <a:prstGeom prst="rect">
            <a:avLst/>
          </a:prstGeom>
          <a:solidFill>
            <a:schemeClr val="lt1"/>
          </a:solidFill>
          <a:ln>
            <a:noFill/>
          </a:ln>
          <a:effectLst>
            <a:outerShdw blurRad="127000" rotWithShape="0" algn="tl" dir="2700000" dist="50800">
              <a:srgbClr val="000000">
                <a:alpha val="40000"/>
              </a:srgbClr>
            </a:outerShdw>
          </a:effectLst>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3" name="Google Shape;63;p14"/>
          <p:cNvSpPr/>
          <p:nvPr/>
        </p:nvSpPr>
        <p:spPr>
          <a:xfrm>
            <a:off x="281519" y="363794"/>
            <a:ext cx="8583081" cy="452577"/>
          </a:xfrm>
          <a:prstGeom prst="rect">
            <a:avLst/>
          </a:prstGeom>
          <a:gradFill>
            <a:gsLst>
              <a:gs pos="0">
                <a:srgbClr val="1F3864"/>
              </a:gs>
              <a:gs pos="100000">
                <a:srgbClr val="355FAA"/>
              </a:gs>
            </a:gsLst>
            <a:lin ang="0" scaled="0"/>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コンテンツ" type="obj">
  <p:cSld name="OBJECT">
    <p:spTree>
      <p:nvGrpSpPr>
        <p:cNvPr id="64" name="Shape 64"/>
        <p:cNvGrpSpPr/>
        <p:nvPr/>
      </p:nvGrpSpPr>
      <p:grpSpPr>
        <a:xfrm>
          <a:off x="0" y="0"/>
          <a:ext cx="0" cy="0"/>
          <a:chOff x="0" y="0"/>
          <a:chExt cx="0" cy="0"/>
        </a:xfrm>
      </p:grpSpPr>
      <p:sp>
        <p:nvSpPr>
          <p:cNvPr id="65" name="Google Shape;65;p15"/>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6" name="Google Shape;66;p15"/>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15"/>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15"/>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9" name="Google Shape;69;p15"/>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セクション見出し" type="secHead">
  <p:cSld name="SECTION_HEADER">
    <p:spTree>
      <p:nvGrpSpPr>
        <p:cNvPr id="70" name="Shape 70"/>
        <p:cNvGrpSpPr/>
        <p:nvPr/>
      </p:nvGrpSpPr>
      <p:grpSpPr>
        <a:xfrm>
          <a:off x="0" y="0"/>
          <a:ext cx="0" cy="0"/>
          <a:chOff x="0" y="0"/>
          <a:chExt cx="0" cy="0"/>
        </a:xfrm>
      </p:grpSpPr>
      <p:sp>
        <p:nvSpPr>
          <p:cNvPr id="71" name="Google Shape;71;p16"/>
          <p:cNvSpPr txBox="1"/>
          <p:nvPr>
            <p:ph type="title"/>
          </p:nvPr>
        </p:nvSpPr>
        <p:spPr>
          <a:xfrm>
            <a:off x="623888" y="1282304"/>
            <a:ext cx="7886700" cy="2139553"/>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body"/>
          </p:nvPr>
        </p:nvSpPr>
        <p:spPr>
          <a:xfrm>
            <a:off x="623888" y="3442098"/>
            <a:ext cx="7886700" cy="1125140"/>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3" name="Google Shape;73;p16"/>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16"/>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 つのコンテンツ" type="twoObj">
  <p:cSld name="TWO_OBJECTS">
    <p:spTree>
      <p:nvGrpSpPr>
        <p:cNvPr id="76" name="Shape 76"/>
        <p:cNvGrpSpPr/>
        <p:nvPr/>
      </p:nvGrpSpPr>
      <p:grpSpPr>
        <a:xfrm>
          <a:off x="0" y="0"/>
          <a:ext cx="0" cy="0"/>
          <a:chOff x="0" y="0"/>
          <a:chExt cx="0" cy="0"/>
        </a:xfrm>
      </p:grpSpPr>
      <p:sp>
        <p:nvSpPr>
          <p:cNvPr id="77" name="Google Shape;77;p17"/>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6286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17"/>
          <p:cNvSpPr txBox="1"/>
          <p:nvPr>
            <p:ph idx="2" type="body"/>
          </p:nvPr>
        </p:nvSpPr>
        <p:spPr>
          <a:xfrm>
            <a:off x="4629150" y="1369219"/>
            <a:ext cx="3886200" cy="3263504"/>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17"/>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7"/>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2" name="Google Shape;82;p17"/>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較" type="twoTxTwoObj">
  <p:cSld name="TWO_OBJECTS_WITH_TEXT">
    <p:spTree>
      <p:nvGrpSpPr>
        <p:cNvPr id="83" name="Shape 83"/>
        <p:cNvGrpSpPr/>
        <p:nvPr/>
      </p:nvGrpSpPr>
      <p:grpSpPr>
        <a:xfrm>
          <a:off x="0" y="0"/>
          <a:ext cx="0" cy="0"/>
          <a:chOff x="0" y="0"/>
          <a:chExt cx="0" cy="0"/>
        </a:xfrm>
      </p:grpSpPr>
      <p:sp>
        <p:nvSpPr>
          <p:cNvPr id="84" name="Google Shape;84;p18"/>
          <p:cNvSpPr txBox="1"/>
          <p:nvPr>
            <p:ph type="title"/>
          </p:nvPr>
        </p:nvSpPr>
        <p:spPr>
          <a:xfrm>
            <a:off x="629841"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5" name="Google Shape;85;p18"/>
          <p:cNvSpPr txBox="1"/>
          <p:nvPr>
            <p:ph idx="1" type="body"/>
          </p:nvPr>
        </p:nvSpPr>
        <p:spPr>
          <a:xfrm>
            <a:off x="629842" y="1260872"/>
            <a:ext cx="3868340"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6" name="Google Shape;86;p18"/>
          <p:cNvSpPr txBox="1"/>
          <p:nvPr>
            <p:ph idx="2" type="body"/>
          </p:nvPr>
        </p:nvSpPr>
        <p:spPr>
          <a:xfrm>
            <a:off x="629842" y="1878806"/>
            <a:ext cx="3868340"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3" type="body"/>
          </p:nvPr>
        </p:nvSpPr>
        <p:spPr>
          <a:xfrm>
            <a:off x="4629150" y="1260872"/>
            <a:ext cx="3887391" cy="617934"/>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8" name="Google Shape;88;p18"/>
          <p:cNvSpPr txBox="1"/>
          <p:nvPr>
            <p:ph idx="4" type="body"/>
          </p:nvPr>
        </p:nvSpPr>
        <p:spPr>
          <a:xfrm>
            <a:off x="4629150" y="1878806"/>
            <a:ext cx="3887391" cy="2763441"/>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8"/>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8"/>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8"/>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のみ" type="titleOnly">
  <p:cSld name="TITLE_ONLY">
    <p:spTree>
      <p:nvGrpSpPr>
        <p:cNvPr id="92" name="Shape 92"/>
        <p:cNvGrpSpPr/>
        <p:nvPr/>
      </p:nvGrpSpPr>
      <p:grpSpPr>
        <a:xfrm>
          <a:off x="0" y="0"/>
          <a:ext cx="0" cy="0"/>
          <a:chOff x="0" y="0"/>
          <a:chExt cx="0" cy="0"/>
        </a:xfrm>
      </p:grpSpPr>
      <p:sp>
        <p:nvSpPr>
          <p:cNvPr id="93" name="Google Shape;93;p19"/>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4" name="Google Shape;94;p19"/>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5" name="Google Shape;95;p19"/>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6" name="Google Shape;96;p19"/>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白紙" type="blank">
  <p:cSld name="BLANK">
    <p:spTree>
      <p:nvGrpSpPr>
        <p:cNvPr id="97" name="Shape 97"/>
        <p:cNvGrpSpPr/>
        <p:nvPr/>
      </p:nvGrpSpPr>
      <p:grpSpPr>
        <a:xfrm>
          <a:off x="0" y="0"/>
          <a:ext cx="0" cy="0"/>
          <a:chOff x="0" y="0"/>
          <a:chExt cx="0" cy="0"/>
        </a:xfrm>
      </p:grpSpPr>
      <p:sp>
        <p:nvSpPr>
          <p:cNvPr id="98" name="Google Shape;98;p20"/>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20"/>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0" name="Google Shape;100;p20"/>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コンテンツ" type="objTx">
  <p:cSld name="OBJECT_WITH_CAPTION_TEXT">
    <p:spTree>
      <p:nvGrpSpPr>
        <p:cNvPr id="101" name="Shape 101"/>
        <p:cNvGrpSpPr/>
        <p:nvPr/>
      </p:nvGrpSpPr>
      <p:grpSpPr>
        <a:xfrm>
          <a:off x="0" y="0"/>
          <a:ext cx="0" cy="0"/>
          <a:chOff x="0" y="0"/>
          <a:chExt cx="0" cy="0"/>
        </a:xfrm>
      </p:grpSpPr>
      <p:sp>
        <p:nvSpPr>
          <p:cNvPr id="102" name="Google Shape;102;p21"/>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3" name="Google Shape;103;p21"/>
          <p:cNvSpPr txBox="1"/>
          <p:nvPr>
            <p:ph idx="1" type="body"/>
          </p:nvPr>
        </p:nvSpPr>
        <p:spPr>
          <a:xfrm>
            <a:off x="3887391" y="740570"/>
            <a:ext cx="4629150" cy="3655219"/>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04" name="Google Shape;104;p21"/>
          <p:cNvSpPr txBox="1"/>
          <p:nvPr>
            <p:ph idx="2"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5" name="Google Shape;105;p21"/>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6" name="Google Shape;106;p21"/>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7" name="Google Shape;107;p21"/>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付きの図" type="picTx">
  <p:cSld name="PICTURE_WITH_CAPTION_TEXT">
    <p:spTree>
      <p:nvGrpSpPr>
        <p:cNvPr id="108" name="Shape 108"/>
        <p:cNvGrpSpPr/>
        <p:nvPr/>
      </p:nvGrpSpPr>
      <p:grpSpPr>
        <a:xfrm>
          <a:off x="0" y="0"/>
          <a:ext cx="0" cy="0"/>
          <a:chOff x="0" y="0"/>
          <a:chExt cx="0" cy="0"/>
        </a:xfrm>
      </p:grpSpPr>
      <p:sp>
        <p:nvSpPr>
          <p:cNvPr id="109" name="Google Shape;109;p22"/>
          <p:cNvSpPr txBox="1"/>
          <p:nvPr>
            <p:ph type="title"/>
          </p:nvPr>
        </p:nvSpPr>
        <p:spPr>
          <a:xfrm>
            <a:off x="629841" y="342900"/>
            <a:ext cx="2949178" cy="120015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0" name="Google Shape;110;p22"/>
          <p:cNvSpPr/>
          <p:nvPr>
            <p:ph idx="2" type="pic"/>
          </p:nvPr>
        </p:nvSpPr>
        <p:spPr>
          <a:xfrm>
            <a:off x="3887391" y="740570"/>
            <a:ext cx="4629150" cy="3655219"/>
          </a:xfrm>
          <a:prstGeom prst="rect">
            <a:avLst/>
          </a:prstGeom>
          <a:noFill/>
          <a:ln>
            <a:noFill/>
          </a:ln>
        </p:spPr>
      </p:sp>
      <p:sp>
        <p:nvSpPr>
          <p:cNvPr id="111" name="Google Shape;111;p22"/>
          <p:cNvSpPr txBox="1"/>
          <p:nvPr>
            <p:ph idx="1" type="body"/>
          </p:nvPr>
        </p:nvSpPr>
        <p:spPr>
          <a:xfrm>
            <a:off x="629841" y="1543050"/>
            <a:ext cx="2949178" cy="2858691"/>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2" name="Google Shape;112;p22"/>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3" name="Google Shape;113;p22"/>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22"/>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タイトルと縦書きテキスト" type="vertTx">
  <p:cSld name="VERTICAL_TEXT">
    <p:spTree>
      <p:nvGrpSpPr>
        <p:cNvPr id="115" name="Shape 115"/>
        <p:cNvGrpSpPr/>
        <p:nvPr/>
      </p:nvGrpSpPr>
      <p:grpSpPr>
        <a:xfrm>
          <a:off x="0" y="0"/>
          <a:ext cx="0" cy="0"/>
          <a:chOff x="0" y="0"/>
          <a:chExt cx="0" cy="0"/>
        </a:xfrm>
      </p:grpSpPr>
      <p:sp>
        <p:nvSpPr>
          <p:cNvPr id="116" name="Google Shape;116;p2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7" name="Google Shape;117;p23"/>
          <p:cNvSpPr txBox="1"/>
          <p:nvPr>
            <p:ph idx="1" type="body"/>
          </p:nvPr>
        </p:nvSpPr>
        <p:spPr>
          <a:xfrm rot="5400000">
            <a:off x="2940248" y="-942379"/>
            <a:ext cx="3263504"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8" name="Google Shape;118;p2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9" name="Google Shape;119;p2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2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縦書きタイトルと&#10;縦書きテキスト" type="vertTitleAndTx">
  <p:cSld name="VERTICAL_TITLE_AND_VERTICAL_TEXT">
    <p:spTree>
      <p:nvGrpSpPr>
        <p:cNvPr id="121" name="Shape 121"/>
        <p:cNvGrpSpPr/>
        <p:nvPr/>
      </p:nvGrpSpPr>
      <p:grpSpPr>
        <a:xfrm>
          <a:off x="0" y="0"/>
          <a:ext cx="0" cy="0"/>
          <a:chOff x="0" y="0"/>
          <a:chExt cx="0" cy="0"/>
        </a:xfrm>
      </p:grpSpPr>
      <p:sp>
        <p:nvSpPr>
          <p:cNvPr id="122" name="Google Shape;122;p24"/>
          <p:cNvSpPr txBox="1"/>
          <p:nvPr>
            <p:ph type="title"/>
          </p:nvPr>
        </p:nvSpPr>
        <p:spPr>
          <a:xfrm rot="5400000">
            <a:off x="5350073" y="1467445"/>
            <a:ext cx="4358879"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3" name="Google Shape;123;p24"/>
          <p:cNvSpPr txBox="1"/>
          <p:nvPr>
            <p:ph idx="1" type="body"/>
          </p:nvPr>
        </p:nvSpPr>
        <p:spPr>
          <a:xfrm rot="5400000">
            <a:off x="1349573" y="-447080"/>
            <a:ext cx="4358879"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4" name="Google Shape;124;p24"/>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5" name="Google Shape;125;p24"/>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6" name="Google Shape;126;p24"/>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rm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rm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rm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ja"/>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11" Type="http://schemas.openxmlformats.org/officeDocument/2006/relationships/slideLayout" Target="../slideLayouts/slideLayout22.xml"/><Relationship Id="rId10" Type="http://schemas.openxmlformats.org/officeDocument/2006/relationships/slideLayout" Target="../slideLayouts/slideLayout21.xml"/><Relationship Id="rId12" Type="http://schemas.openxmlformats.org/officeDocument/2006/relationships/theme" Target="../theme/theme1.xml"/><Relationship Id="rId9" Type="http://schemas.openxmlformats.org/officeDocument/2006/relationships/slideLayout" Target="../slideLayouts/slideLayout20.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0"/>
              </a:spcBef>
              <a:spcAft>
                <a:spcPts val="0"/>
              </a:spcAft>
              <a:buClr>
                <a:schemeClr val="dk2"/>
              </a:buClr>
              <a:buSzPts val="1400"/>
              <a:buChar char="○"/>
              <a:defRPr>
                <a:solidFill>
                  <a:schemeClr val="dk2"/>
                </a:solidFill>
              </a:defRPr>
            </a:lvl2pPr>
            <a:lvl3pPr indent="-317500" lvl="2" marL="1371600">
              <a:lnSpc>
                <a:spcPct val="115000"/>
              </a:lnSpc>
              <a:spcBef>
                <a:spcPts val="0"/>
              </a:spcBef>
              <a:spcAft>
                <a:spcPts val="0"/>
              </a:spcAft>
              <a:buClr>
                <a:schemeClr val="dk2"/>
              </a:buClr>
              <a:buSzPts val="1400"/>
              <a:buChar char="■"/>
              <a:defRPr>
                <a:solidFill>
                  <a:schemeClr val="dk2"/>
                </a:solidFill>
              </a:defRPr>
            </a:lvl3pPr>
            <a:lvl4pPr indent="-317500" lvl="3" marL="1828800">
              <a:lnSpc>
                <a:spcPct val="115000"/>
              </a:lnSpc>
              <a:spcBef>
                <a:spcPts val="0"/>
              </a:spcBef>
              <a:spcAft>
                <a:spcPts val="0"/>
              </a:spcAft>
              <a:buClr>
                <a:schemeClr val="dk2"/>
              </a:buClr>
              <a:buSzPts val="1400"/>
              <a:buChar char="●"/>
              <a:defRPr>
                <a:solidFill>
                  <a:schemeClr val="dk2"/>
                </a:solidFill>
              </a:defRPr>
            </a:lvl4pPr>
            <a:lvl5pPr indent="-317500" lvl="4" marL="2286000">
              <a:lnSpc>
                <a:spcPct val="115000"/>
              </a:lnSpc>
              <a:spcBef>
                <a:spcPts val="0"/>
              </a:spcBef>
              <a:spcAft>
                <a:spcPts val="0"/>
              </a:spcAft>
              <a:buClr>
                <a:schemeClr val="dk2"/>
              </a:buClr>
              <a:buSzPts val="1400"/>
              <a:buChar char="○"/>
              <a:defRPr>
                <a:solidFill>
                  <a:schemeClr val="dk2"/>
                </a:solidFill>
              </a:defRPr>
            </a:lvl5pPr>
            <a:lvl6pPr indent="-317500" lvl="5" marL="2743200">
              <a:lnSpc>
                <a:spcPct val="115000"/>
              </a:lnSpc>
              <a:spcBef>
                <a:spcPts val="0"/>
              </a:spcBef>
              <a:spcAft>
                <a:spcPts val="0"/>
              </a:spcAft>
              <a:buClr>
                <a:schemeClr val="dk2"/>
              </a:buClr>
              <a:buSzPts val="1400"/>
              <a:buChar char="■"/>
              <a:defRPr>
                <a:solidFill>
                  <a:schemeClr val="dk2"/>
                </a:solidFill>
              </a:defRPr>
            </a:lvl6pPr>
            <a:lvl7pPr indent="-317500" lvl="6" marL="3200400">
              <a:lnSpc>
                <a:spcPct val="115000"/>
              </a:lnSpc>
              <a:spcBef>
                <a:spcPts val="0"/>
              </a:spcBef>
              <a:spcAft>
                <a:spcPts val="0"/>
              </a:spcAft>
              <a:buClr>
                <a:schemeClr val="dk2"/>
              </a:buClr>
              <a:buSzPts val="1400"/>
              <a:buChar char="●"/>
              <a:defRPr>
                <a:solidFill>
                  <a:schemeClr val="dk2"/>
                </a:solidFill>
              </a:defRPr>
            </a:lvl7pPr>
            <a:lvl8pPr indent="-317500" lvl="7" marL="3657600">
              <a:lnSpc>
                <a:spcPct val="115000"/>
              </a:lnSpc>
              <a:spcBef>
                <a:spcPts val="0"/>
              </a:spcBef>
              <a:spcAft>
                <a:spcPts val="0"/>
              </a:spcAft>
              <a:buClr>
                <a:schemeClr val="dk2"/>
              </a:buClr>
              <a:buSzPts val="1400"/>
              <a:buChar char="○"/>
              <a:defRPr>
                <a:solidFill>
                  <a:schemeClr val="dk2"/>
                </a:solidFill>
              </a:defRPr>
            </a:lvl8pPr>
            <a:lvl9pPr indent="-317500" lvl="8" marL="4114800">
              <a:lnSpc>
                <a:spcPct val="115000"/>
              </a:lnSpc>
              <a:spcBef>
                <a:spcPts val="0"/>
              </a:spcBef>
              <a:spcAft>
                <a:spcPts val="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0" name="Shape 50"/>
        <p:cNvGrpSpPr/>
        <p:nvPr/>
      </p:nvGrpSpPr>
      <p:grpSpPr>
        <a:xfrm>
          <a:off x="0" y="0"/>
          <a:ext cx="0" cy="0"/>
          <a:chOff x="0" y="0"/>
          <a:chExt cx="0" cy="0"/>
        </a:xfrm>
      </p:grpSpPr>
      <p:sp>
        <p:nvSpPr>
          <p:cNvPr id="51" name="Google Shape;51;p13"/>
          <p:cNvSpPr txBox="1"/>
          <p:nvPr>
            <p:ph type="title"/>
          </p:nvPr>
        </p:nvSpPr>
        <p:spPr>
          <a:xfrm>
            <a:off x="628650" y="273845"/>
            <a:ext cx="7886700" cy="99417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52" name="Google Shape;52;p13"/>
          <p:cNvSpPr txBox="1"/>
          <p:nvPr>
            <p:ph idx="1" type="body"/>
          </p:nvPr>
        </p:nvSpPr>
        <p:spPr>
          <a:xfrm>
            <a:off x="628650" y="1369219"/>
            <a:ext cx="7886700" cy="3263504"/>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3" name="Google Shape;53;p13"/>
          <p:cNvSpPr txBox="1"/>
          <p:nvPr>
            <p:ph idx="10" type="dt"/>
          </p:nvPr>
        </p:nvSpPr>
        <p:spPr>
          <a:xfrm>
            <a:off x="628650" y="4767263"/>
            <a:ext cx="2057400" cy="273844"/>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4" name="Google Shape;54;p13"/>
          <p:cNvSpPr txBox="1"/>
          <p:nvPr>
            <p:ph idx="11" type="ftr"/>
          </p:nvPr>
        </p:nvSpPr>
        <p:spPr>
          <a:xfrm>
            <a:off x="3028950" y="4767263"/>
            <a:ext cx="3086100" cy="273844"/>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5" name="Google Shape;55;p13"/>
          <p:cNvSpPr txBox="1"/>
          <p:nvPr>
            <p:ph idx="12" type="sldNum"/>
          </p:nvPr>
        </p:nvSpPr>
        <p:spPr>
          <a:xfrm>
            <a:off x="6457950" y="4767263"/>
            <a:ext cx="2057400" cy="273844"/>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ja"/>
              <a:t>‹#›</a:t>
            </a:fld>
            <a:endParaRPr/>
          </a:p>
        </p:txBody>
      </p:sp>
    </p:spTree>
  </p:cSld>
  <p:clrMap accent1="accent1" accent2="accent2" accent3="accent3" accent4="accent4" accent5="accent5" accent6="accent6" bg1="lt1" bg2="dk2" tx1="dk1" tx2="lt2" folHlink="folHlink" hlink="hlink"/>
  <p:sldLayoutIdLst>
    <p:sldLayoutId id="2147483659" r:id="rId1"/>
    <p:sldLayoutId id="2147483660" r:id="rId2"/>
    <p:sldLayoutId id="2147483661" r:id="rId3"/>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xml"/><Relationship Id="rId3" Type="http://schemas.openxmlformats.org/officeDocument/2006/relationships/image" Target="../media/image1.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25"/>
          <p:cNvSpPr txBox="1"/>
          <p:nvPr/>
        </p:nvSpPr>
        <p:spPr>
          <a:xfrm>
            <a:off x="1277149" y="428001"/>
            <a:ext cx="7344600" cy="369300"/>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lang="ja" sz="1800">
                <a:solidFill>
                  <a:schemeClr val="lt1"/>
                </a:solidFill>
                <a:latin typeface="Meiryo"/>
                <a:ea typeface="Meiryo"/>
                <a:cs typeface="Meiryo"/>
                <a:sym typeface="Meiryo"/>
              </a:rPr>
              <a:t>Maruman ニーモシネ メモ 特殊5mm方眼罫 ＜A7＞</a:t>
            </a:r>
            <a:endParaRPr i="0" sz="1800" u="none" cap="none" strike="noStrike">
              <a:solidFill>
                <a:schemeClr val="lt1"/>
              </a:solidFill>
              <a:latin typeface="Meiryo"/>
              <a:ea typeface="Meiryo"/>
              <a:cs typeface="Meiryo"/>
              <a:sym typeface="Meiryo"/>
            </a:endParaRPr>
          </a:p>
        </p:txBody>
      </p:sp>
      <p:sp>
        <p:nvSpPr>
          <p:cNvPr id="133" name="Google Shape;133;p25"/>
          <p:cNvSpPr txBox="1"/>
          <p:nvPr/>
        </p:nvSpPr>
        <p:spPr>
          <a:xfrm>
            <a:off x="485900" y="3939117"/>
            <a:ext cx="4086000" cy="233100"/>
          </a:xfrm>
          <a:prstGeom prst="rect">
            <a:avLst/>
          </a:prstGeom>
          <a:noFill/>
          <a:ln>
            <a:noFill/>
          </a:ln>
        </p:spPr>
        <p:txBody>
          <a:bodyPr anchorCtr="0" anchor="t" bIns="46800" lIns="90000" spcFirstLastPara="1" rIns="0" wrap="square" tIns="46800">
            <a:noAutofit/>
          </a:bodyPr>
          <a:lstStyle/>
          <a:p>
            <a:pPr indent="0" lvl="0" marL="0" marR="0" rtl="0" algn="l">
              <a:spcBef>
                <a:spcPts val="0"/>
              </a:spcBef>
              <a:spcAft>
                <a:spcPts val="0"/>
              </a:spcAft>
              <a:buNone/>
            </a:pPr>
            <a:r>
              <a:rPr lang="ja" sz="900">
                <a:solidFill>
                  <a:schemeClr val="dk1"/>
                </a:solidFill>
                <a:latin typeface="Meiryo"/>
                <a:ea typeface="Meiryo"/>
                <a:cs typeface="Meiryo"/>
                <a:sym typeface="Meiryo"/>
              </a:rPr>
              <a:t>素材 : 表表紙：PP 裏表紙：板紙 用紙：筆記用紙 80g/平方メートル</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サイズ : H116×W76×厚10mm</a:t>
            </a:r>
            <a:endParaRPr sz="900">
              <a:solidFill>
                <a:schemeClr val="dk1"/>
              </a:solidFill>
              <a:latin typeface="Meiryo"/>
              <a:ea typeface="Meiryo"/>
              <a:cs typeface="Meiryo"/>
              <a:sym typeface="Meiryo"/>
            </a:endParaRPr>
          </a:p>
          <a:p>
            <a:pPr indent="0" lvl="0" marL="0" marR="0" rtl="0" algn="l">
              <a:spcBef>
                <a:spcPts val="0"/>
              </a:spcBef>
              <a:spcAft>
                <a:spcPts val="0"/>
              </a:spcAft>
              <a:buNone/>
            </a:pPr>
            <a:r>
              <a:rPr lang="ja" sz="900">
                <a:solidFill>
                  <a:schemeClr val="dk1"/>
                </a:solidFill>
                <a:latin typeface="Meiryo"/>
                <a:ea typeface="Meiryo"/>
                <a:cs typeface="Meiryo"/>
                <a:sym typeface="Meiryo"/>
              </a:rPr>
              <a:t>備考 : 本文枚数：70枚</a:t>
            </a:r>
            <a:r>
              <a:rPr lang="ja" sz="900">
                <a:solidFill>
                  <a:schemeClr val="dk1"/>
                </a:solidFill>
                <a:latin typeface="Meiryo"/>
                <a:ea typeface="Meiryo"/>
                <a:cs typeface="Meiryo"/>
                <a:sym typeface="Meiryo"/>
              </a:rPr>
              <a:t> </a:t>
            </a:r>
            <a:endParaRPr>
              <a:latin typeface="Meiryo"/>
              <a:ea typeface="Meiryo"/>
              <a:cs typeface="Meiryo"/>
              <a:sym typeface="Meiryo"/>
            </a:endParaRPr>
          </a:p>
        </p:txBody>
      </p:sp>
      <p:sp>
        <p:nvSpPr>
          <p:cNvPr id="134" name="Google Shape;134;p25"/>
          <p:cNvSpPr/>
          <p:nvPr/>
        </p:nvSpPr>
        <p:spPr>
          <a:xfrm>
            <a:off x="5035845" y="951388"/>
            <a:ext cx="739603" cy="554702"/>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accent4"/>
              </a:solidFill>
              <a:latin typeface="Calibri"/>
              <a:ea typeface="Calibri"/>
              <a:cs typeface="Calibri"/>
              <a:sym typeface="Calibri"/>
            </a:endParaRPr>
          </a:p>
        </p:txBody>
      </p:sp>
      <p:sp>
        <p:nvSpPr>
          <p:cNvPr id="135" name="Google Shape;135;p25"/>
          <p:cNvSpPr txBox="1"/>
          <p:nvPr/>
        </p:nvSpPr>
        <p:spPr>
          <a:xfrm>
            <a:off x="5035210" y="1083131"/>
            <a:ext cx="739500" cy="323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500">
                <a:solidFill>
                  <a:srgbClr val="1F3864"/>
                </a:solidFill>
                <a:latin typeface="Meiryo"/>
                <a:ea typeface="Meiryo"/>
                <a:cs typeface="Meiryo"/>
                <a:sym typeface="Meiryo"/>
              </a:rPr>
              <a:t>特徴</a:t>
            </a:r>
            <a:endParaRPr>
              <a:latin typeface="Meiryo"/>
              <a:ea typeface="Meiryo"/>
              <a:cs typeface="Meiryo"/>
              <a:sym typeface="Meiryo"/>
            </a:endParaRPr>
          </a:p>
        </p:txBody>
      </p:sp>
      <p:cxnSp>
        <p:nvCxnSpPr>
          <p:cNvPr id="136" name="Google Shape;136;p25"/>
          <p:cNvCxnSpPr/>
          <p:nvPr/>
        </p:nvCxnSpPr>
        <p:spPr>
          <a:xfrm>
            <a:off x="873175" y="3875458"/>
            <a:ext cx="3560100" cy="9600"/>
          </a:xfrm>
          <a:prstGeom prst="straightConnector1">
            <a:avLst/>
          </a:prstGeom>
          <a:noFill/>
          <a:ln cap="flat" cmpd="sng" w="9525">
            <a:solidFill>
              <a:srgbClr val="757070"/>
            </a:solidFill>
            <a:prstDash val="dash"/>
            <a:miter lim="8000"/>
            <a:headEnd len="sm" w="sm" type="none"/>
            <a:tailEnd len="sm" w="sm" type="none"/>
          </a:ln>
        </p:spPr>
      </p:cxnSp>
      <p:sp>
        <p:nvSpPr>
          <p:cNvPr id="137" name="Google Shape;137;p25"/>
          <p:cNvSpPr txBox="1"/>
          <p:nvPr/>
        </p:nvSpPr>
        <p:spPr>
          <a:xfrm>
            <a:off x="425875" y="3772317"/>
            <a:ext cx="447300" cy="2463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ja" sz="1000">
                <a:solidFill>
                  <a:schemeClr val="dk1"/>
                </a:solidFill>
                <a:latin typeface="Meiryo"/>
                <a:ea typeface="Meiryo"/>
                <a:cs typeface="Meiryo"/>
                <a:sym typeface="Meiryo"/>
              </a:rPr>
              <a:t>仕様</a:t>
            </a:r>
            <a:endParaRPr sz="1500">
              <a:latin typeface="Meiryo"/>
              <a:ea typeface="Meiryo"/>
              <a:cs typeface="Meiryo"/>
              <a:sym typeface="Meiryo"/>
            </a:endParaRPr>
          </a:p>
        </p:txBody>
      </p:sp>
      <p:sp>
        <p:nvSpPr>
          <p:cNvPr id="138" name="Google Shape;138;p25"/>
          <p:cNvSpPr txBox="1"/>
          <p:nvPr/>
        </p:nvSpPr>
        <p:spPr>
          <a:xfrm>
            <a:off x="296325" y="464425"/>
            <a:ext cx="1001400" cy="2769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200">
                <a:solidFill>
                  <a:schemeClr val="lt1"/>
                </a:solidFill>
                <a:latin typeface="Meiryo"/>
                <a:ea typeface="Meiryo"/>
                <a:cs typeface="Meiryo"/>
                <a:sym typeface="Meiryo"/>
              </a:rPr>
              <a:t>【提案書】</a:t>
            </a:r>
            <a:endParaRPr sz="1200">
              <a:solidFill>
                <a:schemeClr val="lt1"/>
              </a:solidFill>
              <a:latin typeface="Meiryo"/>
              <a:ea typeface="Meiryo"/>
              <a:cs typeface="Meiryo"/>
              <a:sym typeface="Meiryo"/>
            </a:endParaRPr>
          </a:p>
        </p:txBody>
      </p:sp>
      <p:sp>
        <p:nvSpPr>
          <p:cNvPr id="139" name="Google Shape;139;p25"/>
          <p:cNvSpPr txBox="1"/>
          <p:nvPr/>
        </p:nvSpPr>
        <p:spPr>
          <a:xfrm>
            <a:off x="5932095" y="886460"/>
            <a:ext cx="2917200" cy="278100"/>
          </a:xfrm>
          <a:prstGeom prst="rect">
            <a:avLst/>
          </a:prstGeom>
          <a:noFill/>
          <a:ln>
            <a:noFill/>
          </a:ln>
        </p:spPr>
        <p:txBody>
          <a:bodyPr anchorCtr="0" anchor="t" bIns="45700" lIns="0" spcFirstLastPara="1" rIns="0" wrap="square" tIns="46800">
            <a:noAutofit/>
          </a:bodyPr>
          <a:lstStyle/>
          <a:p>
            <a:pPr indent="0" lvl="0" marL="0" marR="0" rtl="0" algn="just">
              <a:lnSpc>
                <a:spcPct val="150000"/>
              </a:lnSpc>
              <a:spcBef>
                <a:spcPts val="0"/>
              </a:spcBef>
              <a:spcAft>
                <a:spcPts val="0"/>
              </a:spcAft>
              <a:buNone/>
            </a:pPr>
            <a:r>
              <a:rPr lang="ja" sz="1200">
                <a:solidFill>
                  <a:srgbClr val="333333"/>
                </a:solidFill>
                <a:highlight>
                  <a:srgbClr val="FFFFFF"/>
                </a:highlight>
                <a:latin typeface="Meiryo"/>
                <a:ea typeface="Meiryo"/>
                <a:cs typeface="Meiryo"/>
                <a:sym typeface="Meiryo"/>
              </a:rPr>
              <a:t>5ｍｍ幅の方眼罫で文字もイラストも図形もとっても書きやすいA7サイズのコンパクトなメモ帳。裏表紙は厚手でしっかりしているためどんな状況でも書き込みやすいのも特徴です。※名入れしない場合は、最小ロット数単位（倍数）のみの承りになります。</a:t>
            </a:r>
            <a:r>
              <a:rPr lang="ja" sz="1200">
                <a:solidFill>
                  <a:srgbClr val="333333"/>
                </a:solidFill>
                <a:highlight>
                  <a:srgbClr val="FFFFFF"/>
                </a:highlight>
                <a:latin typeface="Meiryo"/>
                <a:ea typeface="Meiryo"/>
                <a:cs typeface="Meiryo"/>
                <a:sym typeface="Meiryo"/>
              </a:rPr>
              <a:t> </a:t>
            </a:r>
            <a:endParaRPr sz="1200">
              <a:solidFill>
                <a:schemeClr val="dk1"/>
              </a:solidFill>
              <a:latin typeface="Meiryo"/>
              <a:ea typeface="Meiryo"/>
              <a:cs typeface="Meiryo"/>
              <a:sym typeface="Meiryo"/>
            </a:endParaRPr>
          </a:p>
        </p:txBody>
      </p:sp>
      <p:sp>
        <p:nvSpPr>
          <p:cNvPr id="140" name="Google Shape;140;p25"/>
          <p:cNvSpPr/>
          <p:nvPr/>
        </p:nvSpPr>
        <p:spPr>
          <a:xfrm>
            <a:off x="5035845" y="3758250"/>
            <a:ext cx="739500" cy="554700"/>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1" name="Google Shape;141;p25"/>
          <p:cNvSpPr txBox="1"/>
          <p:nvPr/>
        </p:nvSpPr>
        <p:spPr>
          <a:xfrm>
            <a:off x="5035210" y="3907597"/>
            <a:ext cx="739500" cy="3078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お見積</a:t>
            </a:r>
            <a:endParaRPr>
              <a:latin typeface="Meiryo"/>
              <a:ea typeface="Meiryo"/>
              <a:cs typeface="Meiryo"/>
              <a:sym typeface="Meiryo"/>
            </a:endParaRPr>
          </a:p>
        </p:txBody>
      </p:sp>
      <p:cxnSp>
        <p:nvCxnSpPr>
          <p:cNvPr id="142" name="Google Shape;142;p25"/>
          <p:cNvCxnSpPr/>
          <p:nvPr/>
        </p:nvCxnSpPr>
        <p:spPr>
          <a:xfrm>
            <a:off x="5880100" y="2839224"/>
            <a:ext cx="2969061" cy="0"/>
          </a:xfrm>
          <a:prstGeom prst="straightConnector1">
            <a:avLst/>
          </a:prstGeom>
          <a:noFill/>
          <a:ln cap="flat" cmpd="sng" w="19050">
            <a:solidFill>
              <a:srgbClr val="757070"/>
            </a:solidFill>
            <a:prstDash val="solid"/>
            <a:miter lim="8000"/>
            <a:headEnd len="sm" w="sm" type="none"/>
            <a:tailEnd len="sm" w="sm" type="none"/>
          </a:ln>
        </p:spPr>
      </p:cxnSp>
      <p:grpSp>
        <p:nvGrpSpPr>
          <p:cNvPr id="143" name="Google Shape;143;p25"/>
          <p:cNvGrpSpPr/>
          <p:nvPr/>
        </p:nvGrpSpPr>
        <p:grpSpPr>
          <a:xfrm>
            <a:off x="5042402" y="2873153"/>
            <a:ext cx="739603" cy="554702"/>
            <a:chOff x="5042402" y="3087009"/>
            <a:chExt cx="739603" cy="739603"/>
          </a:xfrm>
        </p:grpSpPr>
        <p:sp>
          <p:nvSpPr>
            <p:cNvPr id="144" name="Google Shape;144;p25"/>
            <p:cNvSpPr/>
            <p:nvPr/>
          </p:nvSpPr>
          <p:spPr>
            <a:xfrm>
              <a:off x="5042402" y="3087009"/>
              <a:ext cx="739603" cy="739603"/>
            </a:xfrm>
            <a:prstGeom prst="ellipse">
              <a:avLst/>
            </a:prstGeom>
            <a:solidFill>
              <a:schemeClr val="lt1"/>
            </a:solidFill>
            <a:ln cap="flat" cmpd="sng" w="19050">
              <a:solidFill>
                <a:srgbClr val="1F3864"/>
              </a:solidFill>
              <a:prstDash val="solid"/>
              <a:miter lim="8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145" name="Google Shape;145;p25"/>
            <p:cNvSpPr txBox="1"/>
            <p:nvPr/>
          </p:nvSpPr>
          <p:spPr>
            <a:xfrm>
              <a:off x="5125318" y="3283093"/>
              <a:ext cx="569700" cy="4104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ja" sz="1400">
                  <a:solidFill>
                    <a:srgbClr val="1F3864"/>
                  </a:solidFill>
                  <a:latin typeface="Meiryo"/>
                  <a:ea typeface="Meiryo"/>
                  <a:cs typeface="Meiryo"/>
                  <a:sym typeface="Meiryo"/>
                </a:rPr>
                <a:t>納期</a:t>
              </a:r>
              <a:endParaRPr>
                <a:latin typeface="Meiryo"/>
                <a:ea typeface="Meiryo"/>
                <a:cs typeface="Meiryo"/>
                <a:sym typeface="Meiryo"/>
              </a:endParaRPr>
            </a:p>
          </p:txBody>
        </p:sp>
      </p:grpSp>
      <p:cxnSp>
        <p:nvCxnSpPr>
          <p:cNvPr id="146" name="Google Shape;146;p25"/>
          <p:cNvCxnSpPr/>
          <p:nvPr/>
        </p:nvCxnSpPr>
        <p:spPr>
          <a:xfrm>
            <a:off x="5880100" y="3740566"/>
            <a:ext cx="2969061" cy="0"/>
          </a:xfrm>
          <a:prstGeom prst="straightConnector1">
            <a:avLst/>
          </a:prstGeom>
          <a:noFill/>
          <a:ln cap="flat" cmpd="sng" w="19050">
            <a:solidFill>
              <a:srgbClr val="757070"/>
            </a:solidFill>
            <a:prstDash val="solid"/>
            <a:miter lim="8000"/>
            <a:headEnd len="sm" w="sm" type="none"/>
            <a:tailEnd len="sm" w="sm" type="none"/>
          </a:ln>
        </p:spPr>
      </p:cxnSp>
      <p:sp>
        <p:nvSpPr>
          <p:cNvPr id="147" name="Google Shape;147;p25"/>
          <p:cNvSpPr txBox="1"/>
          <p:nvPr/>
        </p:nvSpPr>
        <p:spPr>
          <a:xfrm>
            <a:off x="6071111" y="3074515"/>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納期スペース</a:t>
            </a:r>
            <a:endParaRPr sz="1600">
              <a:solidFill>
                <a:srgbClr val="AEABAB"/>
              </a:solidFill>
              <a:latin typeface="Meiryo"/>
              <a:ea typeface="Meiryo"/>
              <a:cs typeface="Meiryo"/>
              <a:sym typeface="Meiryo"/>
            </a:endParaRPr>
          </a:p>
        </p:txBody>
      </p:sp>
      <p:sp>
        <p:nvSpPr>
          <p:cNvPr id="148" name="Google Shape;148;p25"/>
          <p:cNvSpPr txBox="1"/>
          <p:nvPr/>
        </p:nvSpPr>
        <p:spPr>
          <a:xfrm>
            <a:off x="6071111" y="4094340"/>
            <a:ext cx="2778000" cy="339600"/>
          </a:xfrm>
          <a:prstGeom prst="rect">
            <a:avLst/>
          </a:prstGeom>
          <a:noFill/>
          <a:ln>
            <a:noFill/>
          </a:ln>
        </p:spPr>
        <p:txBody>
          <a:bodyPr anchorCtr="0" anchor="t" bIns="45700" lIns="0" spcFirstLastPara="1" rIns="0" wrap="square" tIns="46800">
            <a:spAutoFit/>
          </a:bodyPr>
          <a:lstStyle/>
          <a:p>
            <a:pPr indent="0" lvl="0" marL="0" marR="0" rtl="0" algn="l">
              <a:lnSpc>
                <a:spcPct val="137500"/>
              </a:lnSpc>
              <a:spcBef>
                <a:spcPts val="0"/>
              </a:spcBef>
              <a:spcAft>
                <a:spcPts val="0"/>
              </a:spcAft>
              <a:buNone/>
            </a:pPr>
            <a:r>
              <a:rPr lang="ja" sz="1600">
                <a:solidFill>
                  <a:srgbClr val="AEABAB"/>
                </a:solidFill>
                <a:latin typeface="Meiryo"/>
                <a:ea typeface="Meiryo"/>
                <a:cs typeface="Meiryo"/>
                <a:sym typeface="Meiryo"/>
              </a:rPr>
              <a:t>お見積りスペース</a:t>
            </a:r>
            <a:endParaRPr sz="1600">
              <a:solidFill>
                <a:srgbClr val="AEABAB"/>
              </a:solidFill>
              <a:latin typeface="Meiryo"/>
              <a:ea typeface="Meiryo"/>
              <a:cs typeface="Meiryo"/>
              <a:sym typeface="Meiryo"/>
            </a:endParaRPr>
          </a:p>
        </p:txBody>
      </p:sp>
      <p:pic>
        <p:nvPicPr>
          <p:cNvPr id="149" name="Google Shape;149;p25"/>
          <p:cNvPicPr preferRelativeResize="0"/>
          <p:nvPr/>
        </p:nvPicPr>
        <p:blipFill>
          <a:blip r:embed="rId3">
            <a:alphaModFix/>
          </a:blip>
          <a:stretch>
            <a:fillRect/>
          </a:stretch>
        </p:blipFill>
        <p:spPr>
          <a:xfrm>
            <a:off x="1162931" y="1068616"/>
            <a:ext cx="2618400" cy="2618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テーマ">
  <a:themeElements>
    <a:clrScheme name="Office テーマ">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