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ニーモシネ メモ 5mm罫 ＜A7＞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表表紙/裏表紙：PP 用紙：筆記用紙 70g/平方メートル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H115×W60×厚6mm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本文枚数：50枚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mm幅の横罫で多い情報もしっかり書き込める上、上下で2分割できる太い罫線で整理もしやすいメモ帳です。A7のコンパクトなサイズ感は持ち歩きにも非常に便利でおすすめ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