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Maruman ニーモシネ 特殊メモリ入7mm罫 ＜B5＞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表表紙/裏表紙：PP 用紙：筆記用紙 80g/平方メートル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H252×W192×厚10mm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本文枚数：80枚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太い罫線がページを3分割しているため情報を整理しやすく、7mm幅の横罫が長い文章も書きやすいB5サイズのノートです。切り離してファイリングもできるタイトル欄入りも◎！※名入れしない場合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