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ニーモシネ ソフトノート 特殊メモリ入7mm罫 ＜A5＞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表表紙/裏表紙：PVC+含浸紙 用紙：筆記用紙 80g/平方メートル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H210×W161×厚10mm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本文枚数：80枚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書いた情報が整理しやすい3分割の太い罫線と、7mm幅の横罫に加え、しっとりさらさらな触り心地で使いやすいノートです。全4色展開のカラーバリエーションから選択可能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