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セプトクルール ノート 横罫 ＜B5＞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全7色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表表紙/裏表紙：PP 用紙：筆記用紙 70g/平方メートル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H257×W194×厚9mm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本文枚数：80枚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全7色の豊富なカラーバリエーションから選べるスタンダードなB5サイズのノートです。ページを綺麗に切り取れるミシン目入りも非常に便利。イベント等でのばらまき用などにもおすすめで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