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Maruman 図案スケッチブック ＜A4＞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表表紙/裏表紙：コートボール紙 用紙：画用紙並口 126.5g/平方メートル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H287×W205×厚6mm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本文枚数：24枚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定番A4サイズの、スタンダードだからこそ使いやすいスケッチブックです。自然な凹凸（シボ）があり、発色が良く、ソフトで吸収性にも優れているため水彩画などにも適しています。※名入れしない場合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