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ポケットクロッキー 白クロッキー紙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表表紙/裏表紙：クラフトボール紙 用紙：白クロッキー紙 52.3g/平方メートル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H113×W165×厚9mm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本文枚数：100枚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縦113×横165mmサイズのコンパクトサイズが特徴の白クロッキーブック。非常に薄く軽量で滑らかな表面から鉛筆やシャープペンがよく走り、ラフなスケッチなどにおすすめで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