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クロッキー 白クロッキー紙 ＜SQ＞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表表紙/裏表紙：クラフトボール紙 用紙：白クロッキー紙 52.3g/平方メートル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H182×W165×厚9mm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本文枚数：100枚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縦182×横165mmサイズで快適に持ち歩くことができる白クロッキーブック。非常に薄く軽量で滑らかな表面から鉛筆やシャープペンがよく走り、ラフなスケッチなどにおすすめで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