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タイガー 真空断熱ボトル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本体：ステンレス鋼、中栓：ポリプロピレン、パッキン：シリコーンゴム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幅約75×奥行81×高さ299(mm)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0.880L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約340g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保温効力：75℃以上（6時間）/保温効力：88℃以上（1時間）/保冷効力：7℃以下（6時間）生産国 : ベトナム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口径：約48mm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880mlサイズの、ちょっと大きめだからこそスポーツやアウトドアシーンで役立つ真空断熱ボトルです。パッキン一体型のらくらくキャップに加え、全パーツ食洗機対応で、お手入れも簡単です。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2026-10-28T05:50:56Z</dcterms:modified>
</cp:coreProperties>
</file>