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便座除菌</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不織布</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70mm</a:t>
            </a:r>
            <a:r>
              <a:rPr lang="ja-JP" altLang="en-US" sz="900" b="0" i="0" dirty="0">
                <a:solidFill>
                  <a:srgbClr val="333333"/>
                </a:solidFill>
                <a:effectLst/>
                <a:latin typeface="-apple-system"/>
              </a:rPr>
              <a:t>（縦）</a:t>
            </a:r>
            <a:r>
              <a:rPr lang="en-US" altLang="ja-JP" sz="900" b="0" i="0" dirty="0">
                <a:solidFill>
                  <a:srgbClr val="333333"/>
                </a:solidFill>
                <a:effectLst/>
                <a:latin typeface="-apple-system"/>
              </a:rPr>
              <a:t>×135mm</a:t>
            </a:r>
            <a:r>
              <a:rPr lang="ja-JP" altLang="en-US" sz="900" b="0" i="0" dirty="0">
                <a:solidFill>
                  <a:srgbClr val="333333"/>
                </a:solidFill>
                <a:effectLst/>
                <a:latin typeface="-apple-system"/>
              </a:rPr>
              <a:t>（横）</a:t>
            </a:r>
            <a:endParaRPr lang="en-US" altLang="ja-JP" sz="900" b="0" i="0" dirty="0">
              <a:solidFill>
                <a:srgbClr val="333333"/>
              </a:solidFill>
              <a:effectLst/>
              <a:latin typeface="-apple-system"/>
            </a:endParaRPr>
          </a:p>
          <a:p>
            <a:pPr>
              <a:tabLst>
                <a:tab pos="542925" algn="l"/>
                <a:tab pos="715963" algn="l"/>
              </a:tabLst>
            </a:pPr>
            <a:r>
              <a:rPr lang="ja-JP" altLang="en-US" sz="900" dirty="0">
                <a:latin typeface="Meiryo UI" panose="020B0604030504040204" pitchFamily="34" charset="-128"/>
                <a:ea typeface="Meiryo UI" panose="020B0604030504040204" pitchFamily="34" charset="-128"/>
              </a:rPr>
              <a:t>注意事項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在庫状況が流動的に変化する商品になります。納期等は担当より</a:t>
            </a:r>
            <a:r>
              <a:rPr lang="en-US" altLang="ja-JP" sz="900" b="0" i="0" dirty="0">
                <a:solidFill>
                  <a:srgbClr val="333333"/>
                </a:solidFill>
                <a:effectLst/>
                <a:latin typeface="-apple-system"/>
              </a:rPr>
              <a:t>		</a:t>
            </a:r>
            <a:r>
              <a:rPr lang="ja-JP" altLang="en-US" sz="900" b="0" i="0" dirty="0">
                <a:solidFill>
                  <a:srgbClr val="333333"/>
                </a:solidFill>
                <a:effectLst/>
                <a:latin typeface="-apple-system"/>
              </a:rPr>
              <a:t>ご連絡いたします。</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10</a:t>
            </a:r>
            <a:r>
              <a:rPr lang="ja-JP" altLang="en-US" sz="900" b="0" i="0" dirty="0">
                <a:solidFill>
                  <a:srgbClr val="333333"/>
                </a:solidFill>
                <a:effectLst/>
                <a:latin typeface="-apple-system"/>
              </a:rPr>
              <a:t>枚入り</a:t>
            </a:r>
            <a:endParaRPr lang="en-US" altLang="ja-JP" sz="900" spc="2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除菌効果でさっと拭くだけで洋式トイレの便座を清潔にするウェットティッシュです。携帯に便利なコンパクトサイズなので、会社や外出先などでのご使用に最適です。ノベルティにおすすめ。</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811</TotalTime>
  <Words>108</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874</cp:revision>
  <cp:lastPrinted>2021-07-20T08:57:41Z</cp:lastPrinted>
  <dcterms:created xsi:type="dcterms:W3CDTF">2021-06-21T09:41:39Z</dcterms:created>
  <dcterms:modified xsi:type="dcterms:W3CDTF">2024-07-25T02:19:23Z</dcterms:modified>
</cp:coreProperties>
</file>