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ボディ クールウェット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枚入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素材：不織布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サイズ：横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135×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縦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×70mm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（紙：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150×200mm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備考：枚数：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スポーツを楽しんだ後や、暑い夏の日に最適です。シトラスフローラルの香りとメンソールの爽快感が汗を拭き取り、清々しい感覚を提供します。屋外イベントや夏のキャンペーンに最適なアイテムです。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2E41850-5BFA-7ABE-77E3-790377A532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626" y="1379167"/>
            <a:ext cx="3608253" cy="360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781</TotalTime>
  <Words>84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2024-09-09T02:39:59Z</dcterms:modified>
</cp:coreProperties>
</file>