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車の窓用 撥水シート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素材：不織布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サイズ：横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135×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縦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×70mm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（紙：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150×200mm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備考：枚数：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雨天でも安心できる、車窓専用のクリーニング・撥水シート。</a:t>
            </a:r>
            <a:r>
              <a:rPr lang="en-US" altLang="ja-JP" sz="1600" dirty="0"/>
              <a:t>5</a:t>
            </a:r>
            <a:r>
              <a:rPr lang="ja-JP" altLang="en-US" sz="1600" dirty="0"/>
              <a:t>枚入りの使い捨てサイズで、シートで窓を拭くと雨をはじく撥水効果があります。カーディーラーのノベルティグッズに是非。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B476B2A-BA6F-6F13-64E3-3F93671C5B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3934" y="1425123"/>
            <a:ext cx="3584843" cy="358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</TotalTime>
  <Words>85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2024-09-09T02:20:29Z</dcterms:modified>
</cp:coreProperties>
</file>