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除菌ウェットティッシュ アルコールタイプ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不織布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70mm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（縦）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×135mm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（横）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注意事項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在庫状況が流動的に変化する商品になります。納期等は担当より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	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ご連絡いたします。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考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10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枚入り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30163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アルコールタイプの除菌効果のあるウェットティッシュです。無香料で使用するシーンを選びません。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811</TotalTime>
  <Words>86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873</cp:revision>
  <cp:lastPrinted>2021-07-20T08:57:41Z</cp:lastPrinted>
  <dcterms:created xsi:type="dcterms:W3CDTF">2021-06-21T09:41:39Z</dcterms:created>
  <dcterms:modified xsi:type="dcterms:W3CDTF">2024-07-25T02:19:24Z</dcterms:modified>
</cp:coreProperties>
</file>