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香りの散歩道</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不織布</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70mm</a:t>
            </a:r>
            <a:r>
              <a:rPr lang="ja-JP" altLang="en-US" sz="900" b="0" i="0" dirty="0">
                <a:solidFill>
                  <a:srgbClr val="333333"/>
                </a:solidFill>
                <a:effectLst/>
                <a:latin typeface="-apple-system"/>
              </a:rPr>
              <a:t>（縦）</a:t>
            </a:r>
            <a:r>
              <a:rPr lang="en-US" altLang="ja-JP" sz="900" b="0" i="0" dirty="0">
                <a:solidFill>
                  <a:srgbClr val="333333"/>
                </a:solidFill>
                <a:effectLst/>
                <a:latin typeface="-apple-system"/>
              </a:rPr>
              <a:t>×135mm</a:t>
            </a:r>
            <a:r>
              <a:rPr lang="ja-JP" altLang="en-US" sz="900" b="0" i="0" dirty="0">
                <a:solidFill>
                  <a:srgbClr val="333333"/>
                </a:solidFill>
                <a:effectLst/>
                <a:latin typeface="-apple-system"/>
              </a:rPr>
              <a:t>（横）</a:t>
            </a:r>
            <a:endParaRPr lang="en-US" altLang="ja-JP" sz="900" b="0" i="0" dirty="0">
              <a:solidFill>
                <a:srgbClr val="333333"/>
              </a:solidFill>
              <a:effectLst/>
              <a:latin typeface="-apple-system"/>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在庫状況が流動的に変化する商品になります。納期等は担当より</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ご連絡いたします。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a:t>
            </a:r>
            <a:r>
              <a:rPr lang="ja-JP" altLang="en-US" sz="900" b="0" i="0" dirty="0">
                <a:solidFill>
                  <a:srgbClr val="333333"/>
                </a:solidFill>
                <a:effectLst/>
                <a:latin typeface="-apple-system"/>
              </a:rPr>
              <a:t>枚入り</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香りが付いているウェットティッシュです。香りはミント・ローズ・ラベンダー・檜の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種類ございます。外出先でもさっと取り出す事が出来て汚れや汗を手軽に綺麗にします。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814</TotalTime>
  <Words>108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874</cp:revision>
  <cp:lastPrinted>2021-07-20T08:57:41Z</cp:lastPrinted>
  <dcterms:created xsi:type="dcterms:W3CDTF">2021-06-21T09:41:39Z</dcterms:created>
  <dcterms:modified xsi:type="dcterms:W3CDTF">2024-07-25T02:19:24Z</dcterms:modified>
</cp:coreProperties>
</file>