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メンソール入り除菌ウェット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不織布</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70mm</a:t>
            </a:r>
            <a:r>
              <a:rPr lang="ja-JP" altLang="en-US" sz="900" b="0" i="0" dirty="0">
                <a:solidFill>
                  <a:srgbClr val="333333"/>
                </a:solidFill>
                <a:effectLst/>
                <a:latin typeface="-apple-system"/>
              </a:rPr>
              <a:t>（縦）</a:t>
            </a:r>
            <a:r>
              <a:rPr lang="en-US" altLang="ja-JP" sz="900" b="0" i="0" dirty="0">
                <a:solidFill>
                  <a:srgbClr val="333333"/>
                </a:solidFill>
                <a:effectLst/>
                <a:latin typeface="-apple-system"/>
              </a:rPr>
              <a:t>×135mm</a:t>
            </a:r>
            <a:r>
              <a:rPr lang="ja-JP" altLang="en-US" sz="900" b="0" i="0" dirty="0">
                <a:solidFill>
                  <a:srgbClr val="333333"/>
                </a:solidFill>
                <a:effectLst/>
                <a:latin typeface="-apple-system"/>
              </a:rPr>
              <a:t>（横）</a:t>
            </a:r>
            <a:endParaRPr lang="en-US" altLang="ja-JP" sz="900" b="0" i="0" dirty="0">
              <a:solidFill>
                <a:srgbClr val="333333"/>
              </a:solidFill>
              <a:effectLst/>
              <a:latin typeface="-apple-system"/>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在庫状況が流動的に変化する商品になります。納期等は担当より</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ご連絡いたします。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a:t>
            </a:r>
            <a:r>
              <a:rPr lang="ja-JP" altLang="en-US" sz="900" b="0" i="0" dirty="0">
                <a:solidFill>
                  <a:srgbClr val="333333"/>
                </a:solidFill>
                <a:effectLst/>
                <a:latin typeface="-apple-system"/>
              </a:rPr>
              <a:t>枚入り</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除菌効果があるウェットティッシュです。メンソール入りですので、気分をさわやかにします。ちょっとした汚れや汗を手軽に除菌しながら綺麗にするソフトなウェットティッシュです。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814</TotalTime>
  <Words>105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875</cp:revision>
  <cp:lastPrinted>2021-07-20T08:57:41Z</cp:lastPrinted>
  <dcterms:created xsi:type="dcterms:W3CDTF">2021-06-21T09:41:39Z</dcterms:created>
  <dcterms:modified xsi:type="dcterms:W3CDTF">2024-07-25T02:19:24Z</dcterms:modified>
</cp:coreProperties>
</file>