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メンソール入り除菌ウェット お徳用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90mm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（縦）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×135mm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（横）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在庫状況が流動的に変化する商品になります。納期等は担当より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ご連絡いたします。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枚入り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メンソール入り除菌ウェットティッシュの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枚入りのお徳用が登場！強力な除菌効果がワイドサイズで使用できます。お食事の前や電車・バスのつり革などからあなたの手を守ります。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111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876</cp:revision>
  <cp:lastPrinted>2021-07-20T08:57:41Z</cp:lastPrinted>
  <dcterms:created xsi:type="dcterms:W3CDTF">2021-06-21T09:41:39Z</dcterms:created>
  <dcterms:modified xsi:type="dcterms:W3CDTF">2024-07-25T02:19:25Z</dcterms:modified>
</cp:coreProperties>
</file>