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お手ふき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不織布</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70mm</a:t>
            </a:r>
            <a:r>
              <a:rPr lang="ja-JP" altLang="en-US" sz="900" b="0" i="0" dirty="0">
                <a:solidFill>
                  <a:srgbClr val="333333"/>
                </a:solidFill>
                <a:effectLst/>
                <a:latin typeface="-apple-system"/>
              </a:rPr>
              <a:t>（縦）</a:t>
            </a:r>
            <a:r>
              <a:rPr lang="en-US" altLang="ja-JP" sz="900" b="0" i="0" dirty="0">
                <a:solidFill>
                  <a:srgbClr val="333333"/>
                </a:solidFill>
                <a:effectLst/>
                <a:latin typeface="-apple-system"/>
              </a:rPr>
              <a:t>×135mm</a:t>
            </a:r>
            <a:r>
              <a:rPr lang="ja-JP" altLang="en-US" sz="900" b="0" i="0" dirty="0">
                <a:solidFill>
                  <a:srgbClr val="333333"/>
                </a:solidFill>
                <a:effectLst/>
                <a:latin typeface="-apple-system"/>
              </a:rPr>
              <a:t>（横）</a:t>
            </a:r>
            <a:endParaRPr lang="en-US" altLang="ja-JP" sz="900" b="0" i="0" dirty="0">
              <a:solidFill>
                <a:srgbClr val="333333"/>
              </a:solidFill>
              <a:effectLst/>
              <a:latin typeface="-apple-system"/>
            </a:endParaRPr>
          </a:p>
          <a:p>
            <a:pPr>
              <a:tabLst>
                <a:tab pos="542925" algn="l"/>
                <a:tab pos="715963" algn="l"/>
              </a:tabLst>
            </a:pPr>
            <a:r>
              <a:rPr lang="ja-JP" altLang="en-US" sz="900" dirty="0">
                <a:latin typeface="Meiryo UI" panose="020B0604030504040204" pitchFamily="34" charset="-128"/>
                <a:ea typeface="Meiryo UI" panose="020B0604030504040204" pitchFamily="34" charset="-128"/>
              </a:rPr>
              <a:t>注意事項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在庫状況が流動的に変化する商品になります。納期等は担当より</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ご連絡いたします。</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a:t>
            </a:r>
            <a:r>
              <a:rPr lang="ja-JP" altLang="en-US" sz="900" b="0" i="0" dirty="0">
                <a:solidFill>
                  <a:srgbClr val="333333"/>
                </a:solidFill>
                <a:effectLst/>
                <a:latin typeface="-apple-system"/>
              </a:rPr>
              <a:t>枚入り</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ちょっとした汚れ等を手軽にきれいにするソフトなウェットティッシュです。外出先、ドライブ、旅行、スポーツの後などの使用に便利なコンパクトサイズ。食事の際やお化粧直しにも。</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814</TotalTime>
  <Words>108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876</cp:revision>
  <cp:lastPrinted>2021-07-20T08:57:41Z</cp:lastPrinted>
  <dcterms:created xsi:type="dcterms:W3CDTF">2021-06-21T09:41:39Z</dcterms:created>
  <dcterms:modified xsi:type="dcterms:W3CDTF">2024-07-25T02:19:25Z</dcterms:modified>
</cp:coreProperties>
</file>