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ウェットティッシュ さわやか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（縦）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×135mm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（横）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在庫状況が流動的に変化する商品になります。納期等は担当より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ご連絡いたします。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枚入り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コンパクトサイズで使い勝手の良いウェットティッシュです。外出先、ドライブ、旅行、スポーツの後など使う場面は様々です。食事の際や防災用としてもお使いいただけます。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104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877</cp:revision>
  <cp:lastPrinted>2021-07-20T08:57:41Z</cp:lastPrinted>
  <dcterms:created xsi:type="dcterms:W3CDTF">2021-06-21T09:41:39Z</dcterms:created>
  <dcterms:modified xsi:type="dcterms:W3CDTF">2024-07-25T02:19:25Z</dcterms:modified>
</cp:coreProperties>
</file>