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ベビープランツ（5種）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40φ×16Ｈ(mm)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カモミール、バジル、タイム、レモンバーム、イタリアンパセリ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ハーブを手軽に育てることができる缶詰キットです。手の平サイズの缶の中には土と種が入っており一年中、いつでも栽培を楽しめます。天面シールはオリジナルプリント可能で販促用にもおすすめ。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