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151908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ドリップポット（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種）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100x120x15(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仮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備考：スイートバジル、イタリアンパセリ、レモンパーム、カモミール、タイム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お手持ちのカップにドリップコーヒーのようにセットして、水をあげるだけでハーブ栽培が楽しめるキット。ドリッパーなので余分な水分は下に落ち、水をあげすぎることもありません。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70" name="図 69">
            <a:extLst>
              <a:ext uri="{FF2B5EF4-FFF2-40B4-BE49-F238E27FC236}">
                <a16:creationId xmlns:a16="http://schemas.microsoft.com/office/drawing/2014/main" id="{72BBAFCD-E553-6A73-103B-C926A062CB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9443" y="1422052"/>
            <a:ext cx="3560580" cy="356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1176</TotalTime>
  <Words>75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277</cp:revision>
  <cp:lastPrinted>2021-07-20T08:57:41Z</cp:lastPrinted>
  <dcterms:created xsi:type="dcterms:W3CDTF">2021-06-21T09:41:39Z</dcterms:created>
  <dcterms:modified xsi:type="dcterms:W3CDTF">2024-09-10T07:44:17Z</dcterms:modified>
</cp:coreProperties>
</file>