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ホームガーデン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65φ×100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付属品：種、土、説明書、外に木製スプーン付き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入れ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オシャレな缶詰め栽培キット。蓋を開けてお湯を注ぐと土が膨らみ、冷めたら種をまいて栽培スタート！プランツマーカーになるスプーンもセットで、ラベルはオリジナルプリント対応です。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3059735-AE3A-6D09-F11E-543CC1AF2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277" y="1344616"/>
            <a:ext cx="3644144" cy="36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2024-08-01T01:33:54Z</dcterms:modified>
</cp:coreProperties>
</file>