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リトルガーデン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83φ×33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付属品：種、土、説明書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お菓子の缶のような可愛らしいパッケージを開けると土と種が入っており、</a:t>
            </a:r>
            <a:r>
              <a:rPr lang="en-US" altLang="ja-JP" sz="1600" dirty="0"/>
              <a:t>1</a:t>
            </a:r>
            <a:r>
              <a:rPr lang="ja-JP" altLang="en-US" sz="1600" dirty="0"/>
              <a:t>年中いつでも栽培を楽しむことができるキットです。ラベルはオリジナルプリント可能なため販促用としても人気です。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076717C-515C-BB03-5BD4-47845E6CE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2" y="1378023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74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2024-08-02T01:51:33Z</dcterms:modified>
</cp:coreProperties>
</file>