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リトルハーブ（5種）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63φ×23Ｈ(mm)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種、土、説明書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カモミール、バジル、タイム、レモンバーム、イタリアンパセリ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缶を開けると土とハーブの種が入っており、一年中ハーブ栽培を手軽に楽しむことができる缶詰めキットです。蓋のシールにはオリジナルプリントが可能が、ノベルティ用にもおすすめ。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