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ミニミニボトル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371513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45φ×50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(mm)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付属品：種、土、説明書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コンパクトなジャムボトルでハーブを栽培できるキットです。蓋を開けてお湯を注ぐと固形の土がふくらみ、冷めるのを待って種をまいたら栽培スタート！ラベルはオリジナルプリント可能です。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35E8B91F-E5C5-07A9-1868-901A53253F1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4352" y="1348109"/>
            <a:ext cx="3695011" cy="3695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792</TotalTime>
  <Words>69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253</cp:revision>
  <cp:lastPrinted>2021-07-20T08:57:41Z</cp:lastPrinted>
  <dcterms:created xsi:type="dcterms:W3CDTF">2021-06-21T09:41:39Z</dcterms:created>
  <dcterms:modified xsi:type="dcterms:W3CDTF">2024-09-05T08:12:18Z</dcterms:modified>
</cp:coreProperties>
</file>