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ハーブ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&amp;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ベジミニ（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4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種）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371513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63φ×20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(mm)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備考：ワイルドストロベリー、サボテン、スペアミント、マリーゴールド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缶詰めで植物栽培が手軽にできるキットです。オリジナルプリント可能なシールが貼られた蓋を開けると土と種が入っており、そのまま一年中栽培が可能。イベント等のノベルティ用にもおすすめ。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C3B0F43A-E801-6E9C-0919-497D3E78B83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3017" y="1437834"/>
            <a:ext cx="3527004" cy="3527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856</TotalTime>
  <Words>81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256</cp:revision>
  <cp:lastPrinted>2021-07-20T08:57:41Z</cp:lastPrinted>
  <dcterms:created xsi:type="dcterms:W3CDTF">2021-06-21T09:41:39Z</dcterms:created>
  <dcterms:modified xsi:type="dcterms:W3CDTF">2024-09-10T02:23:57Z</dcterms:modified>
</cp:coreProperties>
</file>