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151908"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パームガーデン</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371513"/>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46</a:t>
            </a:r>
            <a:r>
              <a:rPr lang="ja-JP" altLang="en-US" sz="900" dirty="0">
                <a:latin typeface="Meiryo UI" panose="020B0604030504040204" pitchFamily="34" charset="-128"/>
                <a:ea typeface="Meiryo UI" panose="020B0604030504040204" pitchFamily="34" charset="-128"/>
              </a:rPr>
              <a:t>角</a:t>
            </a:r>
            <a:r>
              <a:rPr lang="en-US" altLang="ja-JP" sz="900" dirty="0">
                <a:latin typeface="Meiryo UI" panose="020B0604030504040204" pitchFamily="34" charset="-128"/>
                <a:ea typeface="Meiryo UI" panose="020B0604030504040204" pitchFamily="34" charset="-128"/>
              </a:rPr>
              <a:t>×55</a:t>
            </a:r>
            <a:r>
              <a:rPr lang="ja-JP" altLang="en-US" sz="900" dirty="0">
                <a:latin typeface="Meiryo UI" panose="020B0604030504040204" pitchFamily="34" charset="-128"/>
                <a:ea typeface="Meiryo UI" panose="020B0604030504040204" pitchFamily="34" charset="-128"/>
              </a:rPr>
              <a:t>Ｈ</a:t>
            </a:r>
            <a:r>
              <a:rPr lang="en-US" altLang="ja-JP" sz="900" dirty="0">
                <a:latin typeface="Meiryo UI" panose="020B0604030504040204" pitchFamily="34" charset="-128"/>
                <a:ea typeface="Meiryo UI" panose="020B0604030504040204" pitchFamily="34" charset="-128"/>
              </a:rPr>
              <a:t>(mm)</a:t>
            </a:r>
          </a:p>
          <a:p>
            <a:r>
              <a:rPr lang="ja-JP" altLang="en-US" sz="900" dirty="0">
                <a:latin typeface="Meiryo UI" panose="020B0604030504040204" pitchFamily="34" charset="-128"/>
                <a:ea typeface="Meiryo UI" panose="020B0604030504040204" pitchFamily="34" charset="-128"/>
              </a:rPr>
              <a:t>付属品：種、土、説明書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手の平サイズのオシャレでカワイイ角型缶が特徴的な栽培キットです。食べられる植物を中心に</a:t>
            </a:r>
            <a:r>
              <a:rPr lang="en-US" altLang="ja-JP" sz="1600" dirty="0"/>
              <a:t>22</a:t>
            </a:r>
            <a:r>
              <a:rPr lang="ja-JP" altLang="en-US" sz="1600" dirty="0"/>
              <a:t>種類の中からお選びいただけます。缶のラベルはオリジナルプリント可能で販促用にもおすすめ！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79" name="図 78">
            <a:extLst>
              <a:ext uri="{FF2B5EF4-FFF2-40B4-BE49-F238E27FC236}">
                <a16:creationId xmlns:a16="http://schemas.microsoft.com/office/drawing/2014/main" id="{110E11D8-78F5-EB36-44AB-88F310021E60}"/>
              </a:ext>
            </a:extLst>
          </p:cNvPr>
          <p:cNvPicPr>
            <a:picLocks noChangeAspect="1"/>
          </p:cNvPicPr>
          <p:nvPr/>
        </p:nvPicPr>
        <p:blipFill>
          <a:blip r:embed="rId5"/>
          <a:stretch>
            <a:fillRect/>
          </a:stretch>
        </p:blipFill>
        <p:spPr>
          <a:xfrm>
            <a:off x="735484" y="1382664"/>
            <a:ext cx="3573826" cy="3573826"/>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1201</TotalTime>
  <Words>72</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280</cp:revision>
  <cp:lastPrinted>2021-07-20T08:57:41Z</cp:lastPrinted>
  <dcterms:created xsi:type="dcterms:W3CDTF">2021-06-21T09:41:39Z</dcterms:created>
  <dcterms:modified xsi:type="dcterms:W3CDTF">2024-09-10T08:09:30Z</dcterms:modified>
</cp:coreProperties>
</file>