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ありがとうキットL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125x125(mm)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ご指定がなければアソートになります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スイートバジル、イタリアンパセリ、レモンパーム、カモミール、タイム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特別感のあるLサイズの、好みの皿やカップで手軽に栽培が楽しめる栽培キット。中には膨らむ土と種が入っており、誰でも簡単にハーブ栽培が可能。ラベルはオリジナルプリント可能です。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