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色クレヨン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素材：パラフィン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Φ9×90mm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,97×92×10mm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お子様に大人気！たっぷりとお絵描きを楽しめる、貰って嬉しいクレヨン</a:t>
            </a:r>
            <a:r>
              <a:rPr lang="en-US" altLang="ja-JP" sz="1600" dirty="0"/>
              <a:t>12</a:t>
            </a:r>
            <a:r>
              <a:rPr lang="ja-JP" altLang="en-US" sz="1600" dirty="0"/>
              <a:t>色セット。名入れができるので、お子様をターゲットにしたノベルティグッズとして幅広くご活用ください。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C54CFB56-71D0-5516-6B03-FC57E218C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24" y="1411148"/>
            <a:ext cx="3546444" cy="354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</TotalTime>
  <Words>64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2024-07-25T02:19:26Z</dcterms:modified>
</cp:coreProperties>
</file>