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,97×92×18mm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充実の</a:t>
            </a:r>
            <a:r>
              <a:rPr lang="en-US" altLang="ja-JP" sz="1600" dirty="0"/>
              <a:t>24</a:t>
            </a:r>
            <a:r>
              <a:rPr lang="ja-JP" altLang="en-US" sz="1600" dirty="0"/>
              <a:t>色を揃えたクレヨンセット。様々な色を使ってたっぷりとお絵描きができるので、お子様には特に人気です。名入れをしてお子様＆ファミリー向けノベルティとしてご使用ください。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02BC2B6-7530-03A6-3D74-C6167B186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80" y="138812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2024-07-25T02:19:27Z</dcterms:modified>
</cp:coreProperties>
</file>