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48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1048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色クレヨン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素材：パラフィン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Φ9×90mm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,92×52×10mm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お子様から大人まで、幅広い年齢層で楽しめる</a:t>
            </a:r>
            <a:r>
              <a:rPr lang="en-US" altLang="ja-JP" sz="1600" dirty="0"/>
              <a:t>6</a:t>
            </a:r>
            <a:r>
              <a:rPr lang="ja-JP" altLang="en-US" sz="1600" dirty="0"/>
              <a:t>色入りのクレヨン。素材にはパラフィンを使用。人体に有害な水銀・鉛・カドニウム・ヒ素は一切含有していません。幅広くノベルティに最適です。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" name="図 106">
            <a:extLst>
              <a:ext uri="{FF2B5EF4-FFF2-40B4-BE49-F238E27FC236}">
                <a16:creationId xmlns:a16="http://schemas.microsoft.com/office/drawing/2014/main" id="{0AEC7453-1B58-538A-48A7-02D7406B9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55" y="1387598"/>
            <a:ext cx="3642158" cy="364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283</cp:revision>
  <cp:lastPrinted>2021-07-20T08:57:41Z</cp:lastPrinted>
  <dcterms:created xsi:type="dcterms:W3CDTF">2021-06-21T09:41:39Z</dcterms:created>
  <dcterms:modified xsi:type="dcterms:W3CDTF">2024-07-25T02:19:28Z</dcterms:modified>
</cp:coreProperties>
</file>