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ダイナモ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100×52×26mm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,105×58×30mm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内蔵電池とダイナモ発電による</a:t>
            </a:r>
            <a:r>
              <a:rPr lang="en-US" altLang="ja-JP" sz="1600" dirty="0"/>
              <a:t>2</a:t>
            </a:r>
            <a:r>
              <a:rPr lang="ja-JP" altLang="en-US" sz="1600" dirty="0"/>
              <a:t>電源方式の省エネ</a:t>
            </a:r>
            <a:r>
              <a:rPr lang="en-US" altLang="ja-JP" sz="1600" dirty="0"/>
              <a:t>LED</a:t>
            </a:r>
            <a:r>
              <a:rPr lang="ja-JP" altLang="en-US" sz="1600" dirty="0"/>
              <a:t>ライト。グリップを繰り返し握るだけで高輝度</a:t>
            </a:r>
            <a:r>
              <a:rPr lang="en-US" altLang="ja-JP" sz="1600" dirty="0"/>
              <a:t>LED</a:t>
            </a:r>
            <a:r>
              <a:rPr lang="ja-JP" altLang="en-US" sz="1600" dirty="0"/>
              <a:t>ライト</a:t>
            </a:r>
            <a:r>
              <a:rPr lang="en-US" altLang="ja-JP" sz="1600" dirty="0"/>
              <a:t>2</a:t>
            </a:r>
            <a:r>
              <a:rPr lang="ja-JP" altLang="en-US" sz="1600" dirty="0"/>
              <a:t>個が点灯します。名入れをして防災啓発のノベルティグッズにご活用ください。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8290A8F-E6DC-4FE2-BCB0-9706C36F8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33" y="1343557"/>
            <a:ext cx="3721806" cy="37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2024-09-11T08:28:20Z</dcterms:modified>
</cp:coreProperties>
</file>