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カラビナミニトーチ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ブルー・ブラック・レッド</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カラビナ・アルミ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60×24×7mm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,80×35×17mm</a:t>
            </a:r>
          </a:p>
          <a:p>
            <a:r>
              <a:rPr lang="ja-JP" altLang="en-US" sz="900" dirty="0">
                <a:latin typeface="Meiryo UI" panose="020B0604030504040204" pitchFamily="34" charset="-128"/>
                <a:ea typeface="Meiryo UI" panose="020B0604030504040204" pitchFamily="34" charset="-128"/>
              </a:rPr>
              <a:t>備考：ボタン電池内臓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人気のミニライトに、バッグなどにも取付け可能なカラナビ付きで登場。暗い場所で探し物をする際にも重宝します。オリジナル名入れをして物販やノベルティなど様々な用途でご活用ください。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B6BD6B06-6E78-00DC-5856-A02DE3A50FCA}"/>
              </a:ext>
            </a:extLst>
          </p:cNvPr>
          <p:cNvPicPr>
            <a:picLocks noChangeAspect="1"/>
          </p:cNvPicPr>
          <p:nvPr/>
        </p:nvPicPr>
        <p:blipFill>
          <a:blip r:embed="rId5"/>
          <a:stretch>
            <a:fillRect/>
          </a:stretch>
        </p:blipFill>
        <p:spPr>
          <a:xfrm>
            <a:off x="601869" y="1329718"/>
            <a:ext cx="3746398" cy="374639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TotalTime>
  <Words>94</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2024-07-25T02:19:30Z</dcterms:modified>
</cp:coreProperties>
</file>