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2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カレンダークロック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65×55×125mm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,70×57×132mm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備考：単四電池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温度表示・誕生日のお知らせ・タイマー・スヌーズ付きアラーム・</a:t>
            </a:r>
            <a:r>
              <a:rPr lang="en-US" altLang="ja-JP" sz="1600" dirty="0"/>
              <a:t>100</a:t>
            </a:r>
            <a:r>
              <a:rPr lang="ja-JP" altLang="en-US" sz="1600" dirty="0"/>
              <a:t>年カレンダー時計の機能を１台に搭載したカレンダークロック。バックライト付きなので、暗がりでもよく見えます。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DF0ED3E-EC67-8BB7-7F74-58F431393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49" y="1403862"/>
            <a:ext cx="3648941" cy="36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71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2024-07-25T02:19:30Z</dcterms:modified>
</cp:coreProperties>
</file>