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9LED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ライトセット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素材：アルミニウム・ポリエステル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Φ27×90mm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,110×135×35mm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備考：単四電池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本使用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添付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贈答品に最適な化粧箱入りの防災</a:t>
            </a:r>
            <a:r>
              <a:rPr lang="en-US" altLang="ja-JP" sz="1600" dirty="0"/>
              <a:t>9LED</a:t>
            </a:r>
            <a:r>
              <a:rPr lang="ja-JP" altLang="en-US" sz="1600" dirty="0"/>
              <a:t>ライトセット。箱から開けて付属の乾電池をセットすればすぐに使えます。本体に名入れをして防災啓発活動のキャンペーンやイベントでご活用ください。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627577E-2CAB-1BC8-B43C-DAFD44A9B3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67" y="1422052"/>
            <a:ext cx="3543580" cy="354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626</TotalTime>
  <Words>81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2024-09-13T02:54:02Z</dcterms:modified>
</cp:coreProperties>
</file>