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備長炭入り抗菌プチまな板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素材：ポリプロピレン・備長炭粉末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165×145×10mm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,173×150×13mm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紙パックホルダー、封花ちゃんがあれば、一度開封した紙パックの封をしっかり閉め直せます。転倒してもこぼれることがなく、横置き収納が可能になるので冷蔵庫内の整理整頓も楽々です。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94CCD280-252E-8AE3-B12D-76F2F8E8D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24" y="1382533"/>
            <a:ext cx="3566780" cy="356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2024-07-25T02:19:34Z</dcterms:modified>
</cp:coreProperties>
</file>