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4" d="100"/>
          <a:sy n="104" d="100"/>
        </p:scale>
        <p:origin x="-24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カレンダークロックペン立付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ABS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PS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120×100×50mm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包装：化粧箱入り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,127×108×60mm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CR225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ボタン電池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個内臓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モニター用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クリアカラーのペンスタンドとカレンダークロックが一つになったオシャレなアイテムです。温度表示・</a:t>
            </a:r>
            <a:r>
              <a:rPr lang="en-US" altLang="ja-JP" sz="1600" dirty="0"/>
              <a:t>100</a:t>
            </a:r>
            <a:r>
              <a:rPr lang="ja-JP" altLang="en-US" sz="1600" dirty="0"/>
              <a:t>年カレンダー・タイマー・スヌーズ付きアラーム機能が備わっています。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1" name="図 40">
            <a:extLst>
              <a:ext uri="{FF2B5EF4-FFF2-40B4-BE49-F238E27FC236}">
                <a16:creationId xmlns:a16="http://schemas.microsoft.com/office/drawing/2014/main" id="{EC86E9A0-637F-FEF7-155F-F5A1160F12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767" y="1384434"/>
            <a:ext cx="3555027" cy="3555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832</TotalTime>
  <Words>71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250</cp:revision>
  <cp:lastPrinted>2021-07-20T08:57:41Z</cp:lastPrinted>
  <dcterms:created xsi:type="dcterms:W3CDTF">2021-06-21T09:41:39Z</dcterms:created>
  <dcterms:modified xsi:type="dcterms:W3CDTF">2024-07-25T02:19:35Z</dcterms:modified>
</cp:coreProperties>
</file>