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2" d="100"/>
          <a:sy n="92" d="100"/>
        </p:scale>
        <p:origin x="5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スリムボールペン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色アソート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ブルー・ピンク・パープル・イエロー・グリーン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ABS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φ9×140mm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包装：ポリ袋入り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,20×18×155mm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791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スリムなボールペンの頭とグリップ部分にパステルカラーを施しました。名入れをして、企業や団体のノベルティグッズとして、各種イベント・説明会・オープンキャンパスなどでご活用ください。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9940C1B1-7786-978E-A602-5FD61545FA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058" y="1329000"/>
            <a:ext cx="3754298" cy="375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593</TotalTime>
  <Words>79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241</cp:revision>
  <cp:lastPrinted>2021-07-20T08:57:41Z</cp:lastPrinted>
  <dcterms:created xsi:type="dcterms:W3CDTF">2021-06-21T09:41:39Z</dcterms:created>
  <dcterms:modified xsi:type="dcterms:W3CDTF">2024-07-25T02:19:35Z</dcterms:modified>
</cp:coreProperties>
</file>