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9" d="100"/>
          <a:sy n="89" d="100"/>
        </p:scale>
        <p:origin x="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ふせんセット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55×83×2mm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,60×90×3mm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名刺がぴったり納まるサイズのポリ袋に入ったふせんセット。便利な紙ふせん</a:t>
            </a:r>
            <a:r>
              <a:rPr lang="en-US" altLang="ja-JP" sz="1600" dirty="0"/>
              <a:t>5</a:t>
            </a:r>
            <a:r>
              <a:rPr lang="ja-JP" altLang="en-US" sz="1600" dirty="0"/>
              <a:t>色を各色</a:t>
            </a:r>
            <a:r>
              <a:rPr lang="en-US" altLang="ja-JP" sz="1600" dirty="0"/>
              <a:t>25</a:t>
            </a:r>
            <a:r>
              <a:rPr lang="ja-JP" altLang="en-US" sz="1600" dirty="0"/>
              <a:t>枚ずつ収納。名入れもできるので、ご挨拶・配布用ノベルティとしてご活用ください。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3" name="図 82">
            <a:extLst>
              <a:ext uri="{FF2B5EF4-FFF2-40B4-BE49-F238E27FC236}">
                <a16:creationId xmlns:a16="http://schemas.microsoft.com/office/drawing/2014/main" id="{0958AD63-41E7-D391-7D67-0E5795A472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092" y="1399833"/>
            <a:ext cx="3658574" cy="365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954</TotalTime>
  <Words>67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265</cp:revision>
  <cp:lastPrinted>2021-07-20T08:57:41Z</cp:lastPrinted>
  <dcterms:created xsi:type="dcterms:W3CDTF">2021-06-21T09:41:39Z</dcterms:created>
  <dcterms:modified xsi:type="dcterms:W3CDTF">2024-07-25T02:19:35Z</dcterms:modified>
</cp:coreProperties>
</file>