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ふせんメモセット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80×85×6mm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,82×87×6mm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５色の細長いふせんと、メモ書きができる大きめのふせんを各</a:t>
            </a:r>
            <a:r>
              <a:rPr lang="en-US" altLang="ja-JP" sz="1600" dirty="0"/>
              <a:t>25</a:t>
            </a:r>
            <a:r>
              <a:rPr lang="ja-JP" altLang="en-US" sz="1600" dirty="0"/>
              <a:t>枚ずつ収納したセット商品。名入れ可能なスペースが２ヶ所にある、配布用のノベルティにおススメのアイテムです。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168221ED-6FE7-6960-69E1-2118A6D7C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06" y="1371035"/>
            <a:ext cx="3658721" cy="36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2024-07-25T02:19:36Z</dcterms:modified>
</cp:coreProperties>
</file>