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ホイッスル付ライトペン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ピンク・ライトブルー・グリーン・オレンジ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Φ12×140mm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,20×18×159mm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LR41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ボタン電池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個内臓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キャップに</a:t>
            </a:r>
            <a:r>
              <a:rPr lang="en-US" altLang="ja-JP" sz="1600" dirty="0"/>
              <a:t>LED</a:t>
            </a:r>
            <a:r>
              <a:rPr lang="ja-JP" altLang="en-US" sz="1600" dirty="0"/>
              <a:t>ライト、後部にホイッスル機能を備えたマルチペン。ライト・ホイッスル・ペンの</a:t>
            </a:r>
            <a:r>
              <a:rPr lang="en-US" altLang="ja-JP" sz="1600" dirty="0"/>
              <a:t>3</a:t>
            </a:r>
            <a:r>
              <a:rPr lang="ja-JP" altLang="en-US" sz="1600" dirty="0"/>
              <a:t>機能は災害時にあると重宝します。名入れをして、防災啓発のノベルティにご活用ください。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4780764-2707-C273-786B-92D8E2721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75" y="1404518"/>
            <a:ext cx="3669466" cy="36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2024-07-25T02:19:36Z</dcterms:modified>
</cp:coreProperties>
</file>