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ペン付ケース入りふせん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90×65×10mm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,92×67×10mm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7</a:t>
            </a:r>
            <a:r>
              <a:rPr lang="ja-JP" altLang="en-US" sz="1600" dirty="0"/>
              <a:t>色の小ふせんとミニボールペンをケースに収納。ケース裏面に挨拶用の名刺が挟めるホルダーが付いた、ノベルティに最適な商品です。ケースの蓋と中央正面部分にしっかり名入れができます。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FD60784B-F548-A767-0465-C907399C6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93" y="1346523"/>
            <a:ext cx="3647963" cy="36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2024-07-25T02:19:36Z</dcterms:modified>
</cp:coreProperties>
</file>