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ぴったんライト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ブルー・レッド・イエロー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35×125×6mm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,45×130×6mm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備考：ボタン電池内臓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緊急時にすぐ使えるマグネット機能付きの薄型ライト。普段はマグネットとして、冷蔵庫などに貼り付けて使用することができます。名入れをして、ノベルティ・物販品など多用途でご活用ください。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F49C518-D384-2F3A-8394-AB153A708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56" y="1358147"/>
            <a:ext cx="3581955" cy="35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2024-07-25T02:19:37Z</dcterms:modified>
</cp:coreProperties>
</file>