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ライト付スタンドルーペ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・アクリル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165×75×20mm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,168×77×22mm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暗所でも見やすい</a:t>
            </a:r>
            <a:r>
              <a:rPr lang="en-US" altLang="ja-JP" sz="1600" dirty="0"/>
              <a:t>LED</a:t>
            </a:r>
            <a:r>
              <a:rPr lang="ja-JP" altLang="en-US" sz="1600" dirty="0"/>
              <a:t>ライトが付いた、</a:t>
            </a:r>
            <a:r>
              <a:rPr lang="en-US" altLang="ja-JP" sz="1600" dirty="0"/>
              <a:t>3</a:t>
            </a:r>
            <a:r>
              <a:rPr lang="ja-JP" altLang="en-US" sz="1600" dirty="0"/>
              <a:t>倍</a:t>
            </a:r>
            <a:r>
              <a:rPr lang="en-US" altLang="ja-JP" sz="1600" dirty="0"/>
              <a:t>×65</a:t>
            </a:r>
            <a:r>
              <a:rPr lang="ja-JP" altLang="en-US" sz="1600" dirty="0"/>
              <a:t>ｍｍレンズのルーペ。スタンド式にも変形して角度調整が可能です。母の日や父の日、敬老の贈り物などの贈答品としてもおススメです。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B38AB53-AC8D-FAF9-FA29-F579A68D7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42" y="1431240"/>
            <a:ext cx="3478530" cy="34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989</TotalTime>
  <Words>76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272</cp:revision>
  <cp:lastPrinted>2021-07-20T08:57:41Z</cp:lastPrinted>
  <dcterms:created xsi:type="dcterms:W3CDTF">2021-06-21T09:41:39Z</dcterms:created>
  <dcterms:modified xsi:type="dcterms:W3CDTF">2024-08-07T06:02:40Z</dcterms:modified>
</cp:coreProperties>
</file>