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マイクロファイバー大判マジッククロス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オレンジ・グリーン・ブルー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,205×170×10mm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超極細繊維で汚れをしっかり落とす。大判</a:t>
            </a:r>
            <a:r>
              <a:rPr lang="en-US" altLang="ja-JP" sz="1600" dirty="0"/>
              <a:t>30cm</a:t>
            </a:r>
            <a:r>
              <a:rPr lang="ja-JP" altLang="en-US" sz="1600" dirty="0"/>
              <a:t>でたっぷり使えるマイクロファイバーのマジッククロス。名入れしたシールを貼って、イベントやモデルルームの来場者特典にご使用ください。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2D1FA0F0-A2D6-9EE9-80E5-55658AFCE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1" y="1396877"/>
            <a:ext cx="3661530" cy="3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2024-07-25T02:19:38Z</dcterms:modified>
</cp:coreProperties>
</file>