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ケース入りカラフルふせんセット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ブルー・ホワイト・レッド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108×62×6mm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,110×80×7mm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10cm</a:t>
            </a:r>
            <a:r>
              <a:rPr lang="ja-JP" altLang="en-US" sz="1600" dirty="0"/>
              <a:t>の定規が付いたコンパクトケースに、</a:t>
            </a:r>
            <a:r>
              <a:rPr lang="en-US" altLang="ja-JP" sz="1600" dirty="0"/>
              <a:t>7</a:t>
            </a:r>
            <a:r>
              <a:rPr lang="ja-JP" altLang="en-US" sz="1600" dirty="0"/>
              <a:t>色のふせんを収納。ケースの蓋の正面中央部分にしっかりと名入れができるので、企業・団体をはじめノベルティグッズとして幅広くご活用ください。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7C3F51C8-3126-B7A8-CEC2-275F212BB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64" y="1320335"/>
            <a:ext cx="3717887" cy="37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2024-07-25T02:19:39Z</dcterms:modified>
</cp:coreProperties>
</file>